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6"/>
  </p:notesMasterIdLst>
  <p:sldIdLst>
    <p:sldId id="84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06BFEB-CAAD-4E9D-B278-E3F26525683D}" v="3" dt="2025-02-13T02:14:37.67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根本 悠(NEMOTO Yu)" userId="062c7d97-c023-42c6-96a5-97e145466499" providerId="ADAL" clId="{FF83AA36-FA67-4160-8D5B-8ECFBAFCAB4A}"/>
    <pc:docChg chg="custSel modSld">
      <pc:chgData name="根本 悠(NEMOTO Yu)" userId="062c7d97-c023-42c6-96a5-97e145466499" providerId="ADAL" clId="{FF83AA36-FA67-4160-8D5B-8ECFBAFCAB4A}" dt="2025-01-31T08:03:14.604" v="19" actId="6549"/>
      <pc:docMkLst>
        <pc:docMk/>
      </pc:docMkLst>
      <pc:sldChg chg="delSp modSp mod">
        <pc:chgData name="根本 悠(NEMOTO Yu)" userId="062c7d97-c023-42c6-96a5-97e145466499" providerId="ADAL" clId="{FF83AA36-FA67-4160-8D5B-8ECFBAFCAB4A}" dt="2025-01-31T08:03:14.604" v="19" actId="6549"/>
        <pc:sldMkLst>
          <pc:docMk/>
          <pc:sldMk cId="1669350522" sldId="846"/>
        </pc:sldMkLst>
        <pc:spChg chg="mod">
          <ac:chgData name="根本 悠(NEMOTO Yu)" userId="062c7d97-c023-42c6-96a5-97e145466499" providerId="ADAL" clId="{FF83AA36-FA67-4160-8D5B-8ECFBAFCAB4A}" dt="2025-01-31T08:03:14.604" v="19" actId="6549"/>
          <ac:spMkLst>
            <pc:docMk/>
            <pc:sldMk cId="1669350522" sldId="846"/>
            <ac:spMk id="7" creationId="{EE181419-9257-0E72-BC01-62C073617769}"/>
          </ac:spMkLst>
        </pc:spChg>
        <pc:spChg chg="del mod">
          <ac:chgData name="根本 悠(NEMOTO Yu)" userId="062c7d97-c023-42c6-96a5-97e145466499" providerId="ADAL" clId="{FF83AA36-FA67-4160-8D5B-8ECFBAFCAB4A}" dt="2025-01-31T08:03:06.786" v="15" actId="478"/>
          <ac:spMkLst>
            <pc:docMk/>
            <pc:sldMk cId="1669350522" sldId="846"/>
            <ac:spMk id="10" creationId="{333C7C0E-BA89-7781-AD79-7E8E38FD0D30}"/>
          </ac:spMkLst>
        </pc:spChg>
        <pc:graphicFrameChg chg="mod modGraphic">
          <ac:chgData name="根本 悠(NEMOTO Yu)" userId="062c7d97-c023-42c6-96a5-97e145466499" providerId="ADAL" clId="{FF83AA36-FA67-4160-8D5B-8ECFBAFCAB4A}" dt="2025-01-31T08:02:53.877" v="14" actId="207"/>
          <ac:graphicFrameMkLst>
            <pc:docMk/>
            <pc:sldMk cId="1669350522" sldId="846"/>
            <ac:graphicFrameMk id="6" creationId="{C14EDCD3-4DEA-6441-6A54-3282F2485C5B}"/>
          </ac:graphicFrameMkLst>
        </pc:graphicFrameChg>
      </pc:sldChg>
    </pc:docChg>
  </pc:docChgLst>
  <pc:docChgLst>
    <pc:chgData name="根本 悠(NEMOTO Yu)" userId="062c7d97-c023-42c6-96a5-97e145466499" providerId="ADAL" clId="{C106BFEB-CAAD-4E9D-B278-E3F26525683D}"/>
    <pc:docChg chg="undo custSel modSld">
      <pc:chgData name="根本 悠(NEMOTO Yu)" userId="062c7d97-c023-42c6-96a5-97e145466499" providerId="ADAL" clId="{C106BFEB-CAAD-4E9D-B278-E3F26525683D}" dt="2025-02-13T02:16:12.665" v="46" actId="1076"/>
      <pc:docMkLst>
        <pc:docMk/>
      </pc:docMkLst>
      <pc:sldChg chg="modSp mod">
        <pc:chgData name="根本 悠(NEMOTO Yu)" userId="062c7d97-c023-42c6-96a5-97e145466499" providerId="ADAL" clId="{C106BFEB-CAAD-4E9D-B278-E3F26525683D}" dt="2025-02-13T02:16:12.665" v="46" actId="1076"/>
        <pc:sldMkLst>
          <pc:docMk/>
          <pc:sldMk cId="1669350522" sldId="846"/>
        </pc:sldMkLst>
        <pc:spChg chg="mod">
          <ac:chgData name="根本 悠(NEMOTO Yu)" userId="062c7d97-c023-42c6-96a5-97e145466499" providerId="ADAL" clId="{C106BFEB-CAAD-4E9D-B278-E3F26525683D}" dt="2025-02-13T02:15:51.760" v="41" actId="1076"/>
          <ac:spMkLst>
            <pc:docMk/>
            <pc:sldMk cId="1669350522" sldId="846"/>
            <ac:spMk id="7" creationId="{EE181419-9257-0E72-BC01-62C073617769}"/>
          </ac:spMkLst>
        </pc:spChg>
        <pc:graphicFrameChg chg="mod modGraphic">
          <ac:chgData name="根本 悠(NEMOTO Yu)" userId="062c7d97-c023-42c6-96a5-97e145466499" providerId="ADAL" clId="{C106BFEB-CAAD-4E9D-B278-E3F26525683D}" dt="2025-02-13T02:16:12.665" v="46" actId="1076"/>
          <ac:graphicFrameMkLst>
            <pc:docMk/>
            <pc:sldMk cId="1669350522" sldId="846"/>
            <ac:graphicFrameMk id="6" creationId="{C14EDCD3-4DEA-6441-6A54-3282F2485C5B}"/>
          </ac:graphicFrameMkLst>
        </pc:graphicFrameChg>
        <pc:graphicFrameChg chg="mod modGraphic">
          <ac:chgData name="根本 悠(NEMOTO Yu)" userId="062c7d97-c023-42c6-96a5-97e145466499" providerId="ADAL" clId="{C106BFEB-CAAD-4E9D-B278-E3F26525683D}" dt="2025-02-13T02:16:00.169" v="42" actId="14734"/>
          <ac:graphicFrameMkLst>
            <pc:docMk/>
            <pc:sldMk cId="1669350522" sldId="846"/>
            <ac:graphicFrameMk id="23" creationId="{E604575B-B555-F190-FF12-204224600662}"/>
          </ac:graphicFrameMkLst>
        </pc:graphicFrameChg>
        <pc:graphicFrameChg chg="modGraphic">
          <ac:chgData name="根本 悠(NEMOTO Yu)" userId="062c7d97-c023-42c6-96a5-97e145466499" providerId="ADAL" clId="{C106BFEB-CAAD-4E9D-B278-E3F26525683D}" dt="2025-02-13T02:16:03.767" v="43" actId="14734"/>
          <ac:graphicFrameMkLst>
            <pc:docMk/>
            <pc:sldMk cId="1669350522" sldId="846"/>
            <ac:graphicFrameMk id="25" creationId="{7D21EDC4-3EBE-64A8-B61E-492EC2A5AB56}"/>
          </ac:graphicFrameMkLst>
        </pc:graphicFrameChg>
        <pc:graphicFrameChg chg="modGraphic">
          <ac:chgData name="根本 悠(NEMOTO Yu)" userId="062c7d97-c023-42c6-96a5-97e145466499" providerId="ADAL" clId="{C106BFEB-CAAD-4E9D-B278-E3F26525683D}" dt="2025-02-13T02:15:25.537" v="36" actId="14734"/>
          <ac:graphicFrameMkLst>
            <pc:docMk/>
            <pc:sldMk cId="1669350522" sldId="846"/>
            <ac:graphicFrameMk id="26" creationId="{558AE7AF-FE02-8D92-BB70-53B4EF62207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6"/>
            <a:ext cx="2945448" cy="497838"/>
          </a:xfrm>
          <a:prstGeom prst="rect">
            <a:avLst/>
          </a:prstGeom>
        </p:spPr>
        <p:txBody>
          <a:bodyPr vert="horz" lIns="91270" tIns="45632" rIns="91270" bIns="456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6"/>
            <a:ext cx="2945448" cy="497838"/>
          </a:xfrm>
          <a:prstGeom prst="rect">
            <a:avLst/>
          </a:prstGeom>
        </p:spPr>
        <p:txBody>
          <a:bodyPr vert="horz" lIns="91270" tIns="45632" rIns="91270" bIns="45632" rtlCol="0"/>
          <a:lstStyle>
            <a:lvl1pPr algn="r">
              <a:defRPr sz="1200"/>
            </a:lvl1pPr>
          </a:lstStyle>
          <a:p>
            <a:fld id="{7EE5BBA3-23BA-421E-A6B2-40CBB36E4ACA}" type="datetimeFigureOut">
              <a:rPr kumimoji="1" lang="ja-JP" altLang="en-US" smtClean="0"/>
              <a:t>2025/4/2</a:t>
            </a:fld>
            <a:endParaRPr kumimoji="1" lang="ja-JP" altLang="en-US"/>
          </a:p>
        </p:txBody>
      </p:sp>
      <p:sp>
        <p:nvSpPr>
          <p:cNvPr id="4" name="スライド イメージ プレースホルダー 3"/>
          <p:cNvSpPr>
            <a:spLocks noGrp="1" noRot="1" noChangeAspect="1"/>
          </p:cNvSpPr>
          <p:nvPr>
            <p:ph type="sldImg" idx="2"/>
          </p:nvPr>
        </p:nvSpPr>
        <p:spPr>
          <a:xfrm>
            <a:off x="977900" y="1241425"/>
            <a:ext cx="4841875" cy="3351213"/>
          </a:xfrm>
          <a:prstGeom prst="rect">
            <a:avLst/>
          </a:prstGeom>
          <a:noFill/>
          <a:ln w="12700">
            <a:solidFill>
              <a:prstClr val="black"/>
            </a:solidFill>
          </a:ln>
        </p:spPr>
        <p:txBody>
          <a:bodyPr vert="horz" lIns="91270" tIns="45632" rIns="91270" bIns="45632" rtlCol="0" anchor="ctr"/>
          <a:lstStyle/>
          <a:p>
            <a:endParaRPr lang="ja-JP" altLang="en-US"/>
          </a:p>
        </p:txBody>
      </p:sp>
      <p:sp>
        <p:nvSpPr>
          <p:cNvPr id="5" name="ノート プレースホルダー 4"/>
          <p:cNvSpPr>
            <a:spLocks noGrp="1"/>
          </p:cNvSpPr>
          <p:nvPr>
            <p:ph type="body" sz="quarter" idx="3"/>
          </p:nvPr>
        </p:nvSpPr>
        <p:spPr>
          <a:xfrm>
            <a:off x="680085" y="4777032"/>
            <a:ext cx="5437506" cy="3908187"/>
          </a:xfrm>
          <a:prstGeom prst="rect">
            <a:avLst/>
          </a:prstGeom>
        </p:spPr>
        <p:txBody>
          <a:bodyPr vert="horz" lIns="91270" tIns="45632" rIns="91270" bIns="456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805"/>
            <a:ext cx="2945448" cy="497838"/>
          </a:xfrm>
          <a:prstGeom prst="rect">
            <a:avLst/>
          </a:prstGeom>
        </p:spPr>
        <p:txBody>
          <a:bodyPr vert="horz" lIns="91270" tIns="45632" rIns="91270" bIns="456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5"/>
            <a:ext cx="2945448" cy="497838"/>
          </a:xfrm>
          <a:prstGeom prst="rect">
            <a:avLst/>
          </a:prstGeom>
        </p:spPr>
        <p:txBody>
          <a:bodyPr vert="horz" lIns="91270" tIns="45632" rIns="91270" bIns="45632"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C9E4919-8921-4E53-817D-973F5F6DF7C1}" type="slidenum">
              <a:rPr kumimoji="1" lang="ja-JP" altLang="en-US" smtClean="0"/>
              <a:t>1</a:t>
            </a:fld>
            <a:endParaRPr kumimoji="1" lang="ja-JP" altLang="en-US"/>
          </a:p>
        </p:txBody>
      </p:sp>
    </p:spTree>
    <p:extLst>
      <p:ext uri="{BB962C8B-B14F-4D97-AF65-F5344CB8AC3E}">
        <p14:creationId xmlns:p14="http://schemas.microsoft.com/office/powerpoint/2010/main" val="3697911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2025/4/2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2025/4/2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2025/4/2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2025/4/2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220427646"/>
              </p:ext>
            </p:extLst>
          </p:nvPr>
        </p:nvGraphicFramePr>
        <p:xfrm>
          <a:off x="51638" y="4749813"/>
          <a:ext cx="4862107"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573189"/>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4110439434"/>
              </p:ext>
            </p:extLst>
          </p:nvPr>
        </p:nvGraphicFramePr>
        <p:xfrm>
          <a:off x="5001167" y="2417497"/>
          <a:ext cx="4862107" cy="3150686"/>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69224">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1921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1687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80657">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4663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355977">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938">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4211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1" dirty="0">
                          <a:solidFill>
                            <a:schemeClr val="tx1"/>
                          </a:solidFill>
                          <a:latin typeface="ＭＳ 明朝" panose="02020609040205080304" pitchFamily="17" charset="-128"/>
                          <a:ea typeface="ＭＳ 明朝" panose="02020609040205080304" pitchFamily="17" charset="-128"/>
                        </a:rPr>
                        <a:t>※</a:t>
                      </a:r>
                      <a:r>
                        <a:rPr kumimoji="1" lang="ja-JP" altLang="en-US" sz="1200" b="1" dirty="0">
                          <a:solidFill>
                            <a:schemeClr val="tx1"/>
                          </a:solidFill>
                          <a:latin typeface="ＭＳ 明朝" panose="02020609040205080304" pitchFamily="17" charset="-128"/>
                          <a:ea typeface="ＭＳ 明朝" panose="02020609040205080304" pitchFamily="17" charset="-128"/>
                        </a:rPr>
                        <a:t>和牛生産を行っている場合（該当しない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家畜改良増殖法及び家畜遺伝資源に係る不正競争防止に関する法律の遵守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0556392"/>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1627186479"/>
              </p:ext>
            </p:extLst>
          </p:nvPr>
        </p:nvGraphicFramePr>
        <p:xfrm>
          <a:off x="5001167" y="1559180"/>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4721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1060317371"/>
              </p:ext>
            </p:extLst>
          </p:nvPr>
        </p:nvGraphicFramePr>
        <p:xfrm>
          <a:off x="5002347" y="681921"/>
          <a:ext cx="4862107" cy="775687"/>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18487">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736110314"/>
              </p:ext>
            </p:extLst>
          </p:nvPr>
        </p:nvGraphicFramePr>
        <p:xfrm>
          <a:off x="51639" y="3703729"/>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1938430594"/>
              </p:ext>
            </p:extLst>
          </p:nvPr>
        </p:nvGraphicFramePr>
        <p:xfrm>
          <a:off x="51639" y="1971845"/>
          <a:ext cx="4862107" cy="16764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26615536"/>
              </p:ext>
            </p:extLst>
          </p:nvPr>
        </p:nvGraphicFramePr>
        <p:xfrm>
          <a:off x="51639" y="681921"/>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4026432">
                  <a:extLst>
                    <a:ext uri="{9D8B030D-6E8A-4147-A177-3AD203B41FA5}">
                      <a16:colId xmlns:a16="http://schemas.microsoft.com/office/drawing/2014/main" val="2357388432"/>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82254"/>
            <a:ext cx="8004114" cy="400110"/>
          </a:xfrm>
          <a:prstGeom prst="rect">
            <a:avLst/>
          </a:prstGeom>
          <a:noFill/>
        </p:spPr>
        <p:txBody>
          <a:bodyPr wrap="none" lIns="91440" tIns="45720" rIns="91440" bIns="45720" rtlCol="0" anchor="t">
            <a:spAutoFit/>
          </a:bodyPr>
          <a:lstStyle/>
          <a:p>
            <a:r>
              <a:rPr kumimoji="1" lang="ja-JP" altLang="en-US" sz="2000" b="1">
                <a:latin typeface="Meiryo UI"/>
                <a:ea typeface="Meiryo UI"/>
              </a:rPr>
              <a:t>環境負荷低減のクロスコンプライアンス チェックシート</a:t>
            </a:r>
            <a:r>
              <a:rPr lang="ja-JP" altLang="en-US" sz="2000" b="1">
                <a:solidFill>
                  <a:prstClr val="black"/>
                </a:solidFill>
                <a:latin typeface="メイリオ"/>
                <a:ea typeface="メイリオ"/>
              </a:rPr>
              <a:t>（</a:t>
            </a:r>
            <a:r>
              <a:rPr kumimoji="0" lang="ja-JP" altLang="en-US" sz="2000" b="1" i="0" u="none" strike="noStrike" kern="1200" cap="none" spc="0" normalizeH="0" baseline="0" noProof="0">
                <a:ln>
                  <a:noFill/>
                </a:ln>
                <a:solidFill>
                  <a:prstClr val="black"/>
                </a:solidFill>
                <a:effectLst/>
                <a:uLnTx/>
                <a:uFillTx/>
                <a:latin typeface="メイリオ"/>
                <a:ea typeface="メイリオ"/>
              </a:rPr>
              <a:t>畜産経営体向け）</a:t>
            </a:r>
            <a:endParaRPr kumimoji="1" lang="en-US" altLang="ja-JP" sz="2000" b="1">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0" y="5968617"/>
            <a:ext cx="4839786" cy="430887"/>
          </a:xfrm>
          <a:prstGeom prst="rect">
            <a:avLst/>
          </a:prstGeom>
          <a:noFill/>
        </p:spPr>
        <p:txBody>
          <a:bodyPr wrap="none" rtlCol="0">
            <a:spAutoFit/>
          </a:bodyPr>
          <a:lstStyle/>
          <a:p>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a:t>
            </a:r>
            <a:endParaRPr kumimoji="1"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この場合、当該項目の申請時のチェックは不要です。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graphicFrame>
        <p:nvGraphicFramePr>
          <p:cNvPr id="6" name="表 5">
            <a:extLst>
              <a:ext uri="{FF2B5EF4-FFF2-40B4-BE49-F238E27FC236}">
                <a16:creationId xmlns:a16="http://schemas.microsoft.com/office/drawing/2014/main" id="{C14EDCD3-4DEA-6441-6A54-3282F2485C5B}"/>
              </a:ext>
            </a:extLst>
          </p:cNvPr>
          <p:cNvGraphicFramePr>
            <a:graphicFrameLocks noGrp="1"/>
          </p:cNvGraphicFramePr>
          <p:nvPr>
            <p:extLst>
              <p:ext uri="{D42A27DB-BD31-4B8C-83A1-F6EECF244321}">
                <p14:modId xmlns:p14="http://schemas.microsoft.com/office/powerpoint/2010/main" val="3090022912"/>
              </p:ext>
            </p:extLst>
          </p:nvPr>
        </p:nvGraphicFramePr>
        <p:xfrm>
          <a:off x="5462145" y="5634020"/>
          <a:ext cx="3940150" cy="1156870"/>
        </p:xfrm>
        <a:graphic>
          <a:graphicData uri="http://schemas.openxmlformats.org/drawingml/2006/table">
            <a:tbl>
              <a:tblPr firstRow="1" bandRow="1">
                <a:tableStyleId>{5C22544A-7EE6-4342-B048-85BDC9FD1C3A}</a:tableStyleId>
              </a:tblPr>
              <a:tblGrid>
                <a:gridCol w="1970075">
                  <a:extLst>
                    <a:ext uri="{9D8B030D-6E8A-4147-A177-3AD203B41FA5}">
                      <a16:colId xmlns:a16="http://schemas.microsoft.com/office/drawing/2014/main" val="4027618093"/>
                    </a:ext>
                  </a:extLst>
                </a:gridCol>
                <a:gridCol w="1970075">
                  <a:extLst>
                    <a:ext uri="{9D8B030D-6E8A-4147-A177-3AD203B41FA5}">
                      <a16:colId xmlns:a16="http://schemas.microsoft.com/office/drawing/2014/main" val="3816996101"/>
                    </a:ext>
                  </a:extLst>
                </a:gridCol>
              </a:tblGrid>
              <a:tr h="25211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制度名</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a:solidFill>
                            <a:schemeClr val="tx1"/>
                          </a:solidFill>
                          <a:latin typeface="ＭＳ ゴシック" panose="020B0609070205080204" pitchFamily="49" charset="-128"/>
                          <a:ea typeface="ＭＳ ゴシック" panose="020B0609070205080204" pitchFamily="49" charset="-128"/>
                        </a:rPr>
                        <a:t>記入年月日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6135182"/>
                  </a:ext>
                </a:extLst>
              </a:tr>
              <a:tr h="319355">
                <a:tc>
                  <a:txBody>
                    <a:bodyPr/>
                    <a:lstStyle/>
                    <a:p>
                      <a:pPr algn="ctr"/>
                      <a:r>
                        <a:rPr kumimoji="1" lang="ja-JP" altLang="en-US" sz="1100">
                          <a:solidFill>
                            <a:schemeClr val="tx1"/>
                          </a:solidFill>
                        </a:rPr>
                        <a:t>肉用牛肥育経営安定交付金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809544"/>
                  </a:ext>
                </a:extLst>
              </a:tr>
              <a:tr h="253102">
                <a:tc>
                  <a:txBody>
                    <a:bodyPr/>
                    <a:lstStyle/>
                    <a:p>
                      <a:pPr algn="ctr"/>
                      <a:r>
                        <a:rPr kumimoji="1" lang="ja-JP" altLang="en-US" sz="1100" b="1" dirty="0">
                          <a:solidFill>
                            <a:schemeClr val="tx1"/>
                          </a:solidFill>
                          <a:latin typeface="ＭＳ ゴシック" panose="020B0609070205080204" pitchFamily="49" charset="-128"/>
                          <a:ea typeface="ＭＳ ゴシック" panose="020B0609070205080204" pitchFamily="49" charset="-128"/>
                        </a:rPr>
                        <a:t>農場名</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a:solidFill>
                            <a:schemeClr val="tx1"/>
                          </a:solidFill>
                          <a:latin typeface="ＭＳ ゴシック" panose="020B0609070205080204" pitchFamily="49" charset="-128"/>
                          <a:ea typeface="ＭＳ ゴシック" panose="020B0609070205080204" pitchFamily="49" charset="-128"/>
                        </a:rPr>
                        <a:t>記入者　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7485080"/>
                  </a:ext>
                </a:extLst>
              </a:tr>
              <a:tr h="319355">
                <a:tc>
                  <a:txBody>
                    <a:bodyPr/>
                    <a:lstStyle/>
                    <a:p>
                      <a:pPr algn="ctr"/>
                      <a:endParaRPr kumimoji="1" lang="ja-JP" altLang="en-US" sz="11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78070997"/>
                  </a:ext>
                </a:extLst>
              </a:tr>
            </a:tbl>
          </a:graphicData>
        </a:graphic>
      </p:graphicFrame>
      <p:sp>
        <p:nvSpPr>
          <p:cNvPr id="3" name="テキスト ボックス 2"/>
          <p:cNvSpPr txBox="1"/>
          <p:nvPr/>
        </p:nvSpPr>
        <p:spPr>
          <a:xfrm>
            <a:off x="8004114" y="91790"/>
            <a:ext cx="1800493" cy="307777"/>
          </a:xfrm>
          <a:prstGeom prst="rect">
            <a:avLst/>
          </a:prstGeom>
          <a:noFill/>
        </p:spPr>
        <p:txBody>
          <a:bodyPr wrap="none" rtlCol="0">
            <a:spAutoFit/>
          </a:bodyPr>
          <a:lstStyle/>
          <a:p>
            <a:r>
              <a:rPr kumimoji="1" lang="ja-JP" altLang="en-US" sz="1400" dirty="0"/>
              <a:t>別紙様式第１号</a:t>
            </a:r>
            <a:r>
              <a:rPr kumimoji="1" lang="ja-JP" altLang="en-US" sz="1400" dirty="0" err="1"/>
              <a:t>ー</a:t>
            </a:r>
            <a:r>
              <a:rPr kumimoji="1" lang="ja-JP" altLang="en-US" sz="1400" dirty="0"/>
              <a:t>２</a:t>
            </a:r>
          </a:p>
        </p:txBody>
      </p:sp>
    </p:spTree>
    <p:extLst>
      <p:ext uri="{BB962C8B-B14F-4D97-AF65-F5344CB8AC3E}">
        <p14:creationId xmlns:p14="http://schemas.microsoft.com/office/powerpoint/2010/main" val="1669350522"/>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89F6243977782489358B8C1CB4D430D" ma:contentTypeVersion="20" ma:contentTypeDescription="新しいドキュメントを作成します。" ma:contentTypeScope="" ma:versionID="d18e1eaa0d6cc84ae825729a38e799a6">
  <xsd:schema xmlns:xsd="http://www.w3.org/2001/XMLSchema" xmlns:xs="http://www.w3.org/2001/XMLSchema" xmlns:p="http://schemas.microsoft.com/office/2006/metadata/properties" xmlns:ns2="b1350e6f-5f55-407b-809e-039f4fd9c146" xmlns:ns3="85ec59af-1a16-40a0-b163-384e34c79a5c" targetNamespace="http://schemas.microsoft.com/office/2006/metadata/properties" ma:root="true" ma:fieldsID="89d0e84a83a2feed532341096e52d09c" ns2:_="" ns3:_="">
    <xsd:import namespace="b1350e6f-5f55-407b-809e-039f4fd9c146"/>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3:TaxCatchAll" minOccurs="0"/>
                <xsd:element ref="ns2:MediaServiceGenerationTime" minOccurs="0"/>
                <xsd:element ref="ns2:MediaServiceEventHashCode" minOccurs="0"/>
                <xsd:element ref="ns2:MediaServiceOCR" minOccurs="0"/>
                <xsd:element ref="ns2:lcf76f155ced4ddcb4097134ff3c332f"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350e6f-5f55-407b-809e-039f4fd9c14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72b8e8fb-15e9-4a58-83f0-ebd736403c96}"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b1350e6f-5f55-407b-809e-039f4fd9c146" xsi:nil="true"/>
    <lcf76f155ced4ddcb4097134ff3c332f xmlns="b1350e6f-5f55-407b-809e-039f4fd9c146">
      <Terms xmlns="http://schemas.microsoft.com/office/infopath/2007/PartnerControls"/>
    </lcf76f155ced4ddcb4097134ff3c332f>
    <MediaLengthInSeconds xmlns="b1350e6f-5f55-407b-809e-039f4fd9c14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E1C79D-234F-48E9-89BE-AD27631D870E}">
  <ds:schemaRefs>
    <ds:schemaRef ds:uri="85ec59af-1a16-40a0-b163-384e34c79a5c"/>
    <ds:schemaRef ds:uri="b1350e6f-5f55-407b-809e-039f4fd9c1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8B7C2A7-38FF-433F-972F-B0D0DCFF91B9}">
  <ds:schemaRefs>
    <ds:schemaRef ds:uri="04051ca4-4174-4f5a-b4bf-c8092c177d67"/>
    <ds:schemaRef ds:uri="85ec59af-1a16-40a0-b163-384e34c79a5c"/>
    <ds:schemaRef ds:uri="b1350e6f-5f55-407b-809e-039f4fd9c14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0A28211-5C75-459C-96EF-5E708A7D4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TotalTime>
  <Words>475</Words>
  <Application>Microsoft Office PowerPoint</Application>
  <PresentationFormat>A4 210 x 297 mm</PresentationFormat>
  <Paragraphs>91</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Meiryo UI</vt:lpstr>
      <vt:lpstr>ＭＳ ゴシック</vt:lpstr>
      <vt:lpstr>ＭＳ 明朝</vt:lpstr>
      <vt:lpstr>メイリオ</vt:lpstr>
      <vt:lpstr>游ゴシック</vt:lpstr>
      <vt:lpstr>Arial</vt:lpstr>
      <vt:lpstr>Calibri</vt:lpstr>
      <vt:lpstr>Calibri Light</vt:lpstr>
      <vt:lpstr>2_Office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梅北 信二郎</cp:lastModifiedBy>
  <cp:revision>4</cp:revision>
  <cp:lastPrinted>2024-10-24T07:16:56Z</cp:lastPrinted>
  <dcterms:created xsi:type="dcterms:W3CDTF">2023-04-07T00:51:12Z</dcterms:created>
  <dcterms:modified xsi:type="dcterms:W3CDTF">2025-04-02T07:48:28Z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0x010100689F6243977782489358B8C1CB4D430D</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